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et modifiez le titre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02/11/16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innitus-hilfe.ch/fr/tinnitus_analyse/hoertest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0" y="884437"/>
            <a:ext cx="8001000" cy="2424766"/>
          </a:xfrm>
        </p:spPr>
        <p:txBody>
          <a:bodyPr/>
          <a:lstStyle/>
          <a:p>
            <a:r>
              <a:rPr lang="fr-FR" dirty="0" smtClean="0">
                <a:latin typeface="Big Caslon"/>
                <a:cs typeface="Big Caslon"/>
              </a:rPr>
              <a:t>Dose le son</a:t>
            </a:r>
            <a:endParaRPr lang="fr-FR" dirty="0">
              <a:latin typeface="Big Caslon"/>
              <a:cs typeface="Big Caslo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Risques auditifs - acouphène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63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6-11-01 à 23.37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3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6-11-01 à 23.38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7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Retrouver la fréquence de l’acouphène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http://www.tinnitus-hilfe.ch/fr/tinnitus_analyse/</a:t>
            </a:r>
            <a:r>
              <a:rPr lang="fr-FR" dirty="0" smtClean="0">
                <a:hlinkClick r:id="rId2"/>
              </a:rPr>
              <a:t>hoertest.php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http://</a:t>
            </a:r>
            <a:r>
              <a:rPr lang="fr-FR" dirty="0" err="1"/>
              <a:t>www.topito.com</a:t>
            </a:r>
            <a:r>
              <a:rPr lang="fr-FR" dirty="0"/>
              <a:t>/top-groupes-bruyants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56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Tessiture des instruments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 27 </a:t>
            </a:r>
            <a:r>
              <a:rPr lang="fr-FR" dirty="0"/>
              <a:t>H</a:t>
            </a:r>
            <a:r>
              <a:rPr lang="fr-FR" dirty="0" smtClean="0"/>
              <a:t>z à 4100 Hz</a:t>
            </a:r>
          </a:p>
          <a:p>
            <a:endParaRPr lang="fr-FR" dirty="0"/>
          </a:p>
          <a:p>
            <a:r>
              <a:rPr lang="fr-FR" dirty="0" smtClean="0"/>
              <a:t>L’instrument le plus grave est l’orgue, 16 Hz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5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b0e0285537277d0501111ff4261eef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3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6-11-02 à 23.4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"/>
            <a:ext cx="9144000" cy="68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9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6-11-01 à 23.3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6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52</TotalTime>
  <Words>55</Words>
  <Application>Microsoft Macintosh PowerPoint</Application>
  <PresentationFormat>Présentation à l'écran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Travelogue</vt:lpstr>
      <vt:lpstr>Dose le son</vt:lpstr>
      <vt:lpstr>Présentation PowerPoint</vt:lpstr>
      <vt:lpstr>Présentation PowerPoint</vt:lpstr>
      <vt:lpstr>Retrouver la fréquence de l’acouphène</vt:lpstr>
      <vt:lpstr>Tessiture des instruments</vt:lpstr>
      <vt:lpstr>Présentation PowerPoint</vt:lpstr>
      <vt:lpstr>Présentation PowerPoint</vt:lpstr>
      <vt:lpstr>Présentation PowerPoint</vt:lpstr>
    </vt:vector>
  </TitlesOfParts>
  <Company>Annwvyn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 le son</dc:title>
  <dc:creator>Florian  Devedeux</dc:creator>
  <cp:lastModifiedBy>Florian  Devedeux</cp:lastModifiedBy>
  <cp:revision>5</cp:revision>
  <dcterms:created xsi:type="dcterms:W3CDTF">2016-11-01T22:43:19Z</dcterms:created>
  <dcterms:modified xsi:type="dcterms:W3CDTF">2016-11-02T22:47:08Z</dcterms:modified>
</cp:coreProperties>
</file>